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7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8288000" cy="10287000"/>
  <p:notesSz cx="6858000" cy="9144000"/>
  <p:embeddedFontLst>
    <p:embeddedFont>
      <p:font typeface="Helvetica World" panose="020B0604020202020204" charset="-128"/>
      <p:regular r:id="rId14"/>
    </p:embeddedFont>
    <p:embeddedFont>
      <p:font typeface="Helvetica World Bold" panose="020B0604020202020204" charset="-128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nva Sans" panose="020B0604020202020204" charset="0"/>
      <p:regular r:id="rId20"/>
    </p:embeddedFont>
    <p:embeddedFont>
      <p:font typeface="Canva Sans Bold" panose="020B0604020202020204" charset="0"/>
      <p:regular r:id="rId21"/>
    </p:embeddedFont>
    <p:embeddedFont>
      <p:font typeface="Mokoto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66" d="100"/>
          <a:sy n="66" d="100"/>
        </p:scale>
        <p:origin x="29" y="-36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4068443" y="1479511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3961544" y="2160559"/>
            <a:ext cx="10106899" cy="4328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06"/>
              </a:lnSpc>
            </a:pPr>
            <a:r>
              <a:rPr lang="en-US" sz="7527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Real Time </a:t>
            </a:r>
            <a:r>
              <a:rPr lang="en-US" sz="7527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aqi</a:t>
            </a:r>
            <a:r>
              <a:rPr lang="en-US" sz="7527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prediction system</a:t>
            </a:r>
          </a:p>
          <a:p>
            <a:pPr algn="ctr">
              <a:lnSpc>
                <a:spcPts val="8506"/>
              </a:lnSpc>
            </a:pPr>
            <a:endParaRPr lang="en-US" sz="7527" dirty="0">
              <a:solidFill>
                <a:srgbClr val="FFFFFF"/>
              </a:solidFill>
              <a:latin typeface="Mokoto"/>
              <a:ea typeface="Mokoto"/>
              <a:cs typeface="Mokoto"/>
              <a:sym typeface="Mokot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4068443" y="818796"/>
            <a:ext cx="319085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Slide 01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A581D14-0AD3-404E-82D5-B92BE2ABB97F}"/>
              </a:ext>
            </a:extLst>
          </p:cNvPr>
          <p:cNvGrpSpPr/>
          <p:nvPr/>
        </p:nvGrpSpPr>
        <p:grpSpPr>
          <a:xfrm>
            <a:off x="7010400" y="6999149"/>
            <a:ext cx="3649700" cy="700729"/>
            <a:chOff x="7319150" y="8071014"/>
            <a:chExt cx="3649700" cy="700729"/>
          </a:xfrm>
        </p:grpSpPr>
        <p:grpSp>
          <p:nvGrpSpPr>
            <p:cNvPr id="4" name="Group 4"/>
            <p:cNvGrpSpPr/>
            <p:nvPr/>
          </p:nvGrpSpPr>
          <p:grpSpPr>
            <a:xfrm>
              <a:off x="7319150" y="8071014"/>
              <a:ext cx="3649700" cy="700729"/>
              <a:chOff x="0" y="0"/>
              <a:chExt cx="2116707" cy="4064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2116707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2116707" h="406400">
                    <a:moveTo>
                      <a:pt x="1913507" y="0"/>
                    </a:moveTo>
                    <a:cubicBezTo>
                      <a:pt x="2025732" y="0"/>
                      <a:pt x="2116707" y="90976"/>
                      <a:pt x="2116707" y="203200"/>
                    </a:cubicBezTo>
                    <a:cubicBezTo>
                      <a:pt x="2116707" y="315424"/>
                      <a:pt x="2025732" y="406400"/>
                      <a:pt x="1913507" y="406400"/>
                    </a:cubicBezTo>
                    <a:lnTo>
                      <a:pt x="203200" y="406400"/>
                    </a:lnTo>
                    <a:cubicBezTo>
                      <a:pt x="90976" y="406400"/>
                      <a:pt x="0" y="315424"/>
                      <a:pt x="0" y="203200"/>
                    </a:cubicBezTo>
                    <a:cubicBezTo>
                      <a:pt x="0" y="90976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466068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-9525"/>
                <a:ext cx="2116707" cy="4159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79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7329685" y="8228656"/>
              <a:ext cx="3628630" cy="4235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800" spc="280" dirty="0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GET STARTED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21888" y="5946363"/>
            <a:ext cx="5355580" cy="2420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Presented by :</a:t>
            </a:r>
          </a:p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Adison </a:t>
            </a:r>
            <a:r>
              <a:rPr lang="en-US" sz="33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Giri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(360319)</a:t>
            </a:r>
          </a:p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Hawana Tamang (360325)</a:t>
            </a:r>
          </a:p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Kushal Pathak (360327)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9248775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4068443" y="1479511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4800600" y="2598679"/>
            <a:ext cx="10521805" cy="6269714"/>
          </a:xfrm>
          <a:custGeom>
            <a:avLst/>
            <a:gdLst/>
            <a:ahLst/>
            <a:cxnLst/>
            <a:rect l="l" t="t" r="r" b="b"/>
            <a:pathLst>
              <a:path w="11629601" h="6929826">
                <a:moveTo>
                  <a:pt x="0" y="0"/>
                </a:moveTo>
                <a:lnTo>
                  <a:pt x="11629601" y="0"/>
                </a:lnTo>
                <a:lnTo>
                  <a:pt x="11629601" y="6929826"/>
                </a:lnTo>
                <a:lnTo>
                  <a:pt x="0" y="69298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62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734762"/>
            <a:ext cx="9580495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0"/>
              </a:lnSpc>
            </a:pPr>
            <a:r>
              <a:rPr lang="en-US" sz="7204" dirty="0" err="1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gantt</a:t>
            </a:r>
            <a:r>
              <a:rPr lang="en-US" sz="7204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Chart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8588060"/>
            <a:ext cx="4967787" cy="47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Gantt Chart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068443" y="818796"/>
            <a:ext cx="319085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Slide 09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2">
            <a:extLst>
              <a:ext uri="{FF2B5EF4-FFF2-40B4-BE49-F238E27FC236}">
                <a16:creationId xmlns:a16="http://schemas.microsoft.com/office/drawing/2014/main" id="{8B1DB38B-9801-4515-B374-C886CA416B3C}"/>
              </a:ext>
            </a:extLst>
          </p:cNvPr>
          <p:cNvSpPr/>
          <p:nvPr/>
        </p:nvSpPr>
        <p:spPr>
          <a:xfrm flipH="1">
            <a:off x="1229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956950"/>
            <a:ext cx="9287433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0"/>
              </a:lnSpc>
            </a:pPr>
            <a:r>
              <a:rPr lang="en-US" sz="7204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Scope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747010"/>
            <a:ext cx="10020300" cy="5636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Geographical Coverage: </a:t>
            </a:r>
            <a:r>
              <a:rPr lang="en-US" sz="240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Focus on urban areas with high pollution levels, with potential expansion to other regions.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Sources: </a:t>
            </a:r>
            <a:r>
              <a:rPr lang="en-US" sz="240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Integration of real-time sensor data, historical AQI data, and meteorological information.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Prediction Models: </a:t>
            </a:r>
            <a:r>
              <a:rPr lang="en-US" sz="240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Development and deployment of machine learning models tailored for AQI prediction.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User Interface: </a:t>
            </a:r>
            <a:r>
              <a:rPr lang="en-US" sz="240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Creation of a web-based dashboard and mobile app for real-time AQI monitoring and alerts.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System Scalability: </a:t>
            </a:r>
            <a:r>
              <a:rPr lang="en-US" sz="240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Design the system to handle large volumes of data and support additional features in the future.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Target Audience: </a:t>
            </a:r>
            <a:r>
              <a:rPr lang="en-US" sz="240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Serve individuals, health professionals, policymakers, and environmental agencies.</a:t>
            </a:r>
          </a:p>
          <a:p>
            <a:pPr algn="l">
              <a:lnSpc>
                <a:spcPts val="3359"/>
              </a:lnSpc>
            </a:pPr>
            <a:endParaRPr lang="en-US" sz="2400" dirty="0">
              <a:solidFill>
                <a:srgbClr val="FFFFFF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8588060"/>
            <a:ext cx="4967787" cy="47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Scope</a:t>
            </a:r>
          </a:p>
        </p:txBody>
      </p:sp>
      <p:sp>
        <p:nvSpPr>
          <p:cNvPr id="6" name="AutoShape 6"/>
          <p:cNvSpPr/>
          <p:nvPr/>
        </p:nvSpPr>
        <p:spPr>
          <a:xfrm>
            <a:off x="1028700" y="9248775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4068443" y="818796"/>
            <a:ext cx="319085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Slide 10</a:t>
            </a:r>
          </a:p>
        </p:txBody>
      </p:sp>
      <p:sp>
        <p:nvSpPr>
          <p:cNvPr id="8" name="AutoShape 8"/>
          <p:cNvSpPr/>
          <p:nvPr/>
        </p:nvSpPr>
        <p:spPr>
          <a:xfrm>
            <a:off x="14068443" y="1479511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588060"/>
            <a:ext cx="5881447" cy="47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REAL TIME AQI PREDICTION</a:t>
            </a:r>
          </a:p>
        </p:txBody>
      </p:sp>
      <p:sp>
        <p:nvSpPr>
          <p:cNvPr id="4" name="AutoShape 4"/>
          <p:cNvSpPr/>
          <p:nvPr/>
        </p:nvSpPr>
        <p:spPr>
          <a:xfrm>
            <a:off x="1028700" y="9248775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4068443" y="818796"/>
            <a:ext cx="319085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Slide 11</a:t>
            </a:r>
          </a:p>
        </p:txBody>
      </p:sp>
      <p:sp>
        <p:nvSpPr>
          <p:cNvPr id="6" name="AutoShape 6"/>
          <p:cNvSpPr/>
          <p:nvPr/>
        </p:nvSpPr>
        <p:spPr>
          <a:xfrm>
            <a:off x="14068443" y="1479511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3209673" y="4203742"/>
            <a:ext cx="11868655" cy="1283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89"/>
              </a:lnSpc>
            </a:pPr>
            <a:r>
              <a:rPr lang="en-US" sz="884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Thank You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15306" y="5424124"/>
            <a:ext cx="11257388" cy="716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8"/>
              </a:lnSpc>
            </a:pPr>
            <a:r>
              <a:rPr lang="en-US" sz="3798" spc="379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FOR YOUR ATTENTION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2040979"/>
            <a:ext cx="9580495" cy="3102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REAL AQI PREDICTION SYSTEM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5425078"/>
            <a:ext cx="9358198" cy="1672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Predicts Air Quality Index (AQI) using machine learning. Combines classification and regression for accurate forecasts based on real-world data. Supports public health and environmental decision-making.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588060"/>
            <a:ext cx="4967787" cy="47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About Us</a:t>
            </a:r>
          </a:p>
        </p:txBody>
      </p:sp>
      <p:sp>
        <p:nvSpPr>
          <p:cNvPr id="6" name="AutoShape 6"/>
          <p:cNvSpPr/>
          <p:nvPr/>
        </p:nvSpPr>
        <p:spPr>
          <a:xfrm>
            <a:off x="1028700" y="9248775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4068443" y="818796"/>
            <a:ext cx="319085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Slide 02</a:t>
            </a:r>
          </a:p>
        </p:txBody>
      </p:sp>
      <p:sp>
        <p:nvSpPr>
          <p:cNvPr id="8" name="AutoShape 8"/>
          <p:cNvSpPr/>
          <p:nvPr/>
        </p:nvSpPr>
        <p:spPr>
          <a:xfrm>
            <a:off x="14068443" y="1479511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2575401"/>
            <a:ext cx="12129424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Features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8588060"/>
            <a:ext cx="4967787" cy="47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Features</a:t>
            </a:r>
          </a:p>
        </p:txBody>
      </p:sp>
      <p:sp>
        <p:nvSpPr>
          <p:cNvPr id="5" name="AutoShape 5"/>
          <p:cNvSpPr/>
          <p:nvPr/>
        </p:nvSpPr>
        <p:spPr>
          <a:xfrm>
            <a:off x="1028700" y="9248775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4068443" y="818796"/>
            <a:ext cx="319085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Slide 04</a:t>
            </a:r>
          </a:p>
        </p:txBody>
      </p:sp>
      <p:sp>
        <p:nvSpPr>
          <p:cNvPr id="7" name="AutoShape 7"/>
          <p:cNvSpPr/>
          <p:nvPr/>
        </p:nvSpPr>
        <p:spPr>
          <a:xfrm>
            <a:off x="14068443" y="1479511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28700" y="4290648"/>
            <a:ext cx="5859206" cy="1385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3"/>
              </a:lnSpc>
            </a:pPr>
            <a:r>
              <a:rPr lang="en-US" sz="48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data Sources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545772" y="4290648"/>
            <a:ext cx="6975902" cy="1385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3"/>
              </a:lnSpc>
            </a:pPr>
            <a:r>
              <a:rPr lang="en-US" sz="48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Data Visualization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6343095"/>
            <a:ext cx="6975902" cy="1385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3"/>
              </a:lnSpc>
            </a:pPr>
            <a:r>
              <a:rPr lang="en-US" sz="48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Prediction Model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45772" y="6343095"/>
            <a:ext cx="6975902" cy="1385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3"/>
              </a:lnSpc>
            </a:pPr>
            <a:r>
              <a:rPr lang="en-US" sz="48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System scALABILITY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809E2DC-BE0E-4903-B3CA-A63E71067C83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518"/>
            </a:stretch>
          </a:blipFill>
        </p:spPr>
      </p:sp>
      <p:pic>
        <p:nvPicPr>
          <p:cNvPr id="1026" name="Picture 2" descr="WEATHER FROM THE HEIGHTS - Sample Blank Page">
            <a:extLst>
              <a:ext uri="{FF2B5EF4-FFF2-40B4-BE49-F238E27FC236}">
                <a16:creationId xmlns:a16="http://schemas.microsoft.com/office/drawing/2014/main" id="{E565709B-ED0D-4BDB-94DC-6DB8CB039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104900"/>
            <a:ext cx="15187497" cy="838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0981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51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527136"/>
            <a:ext cx="10344666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Objective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84471" y="3015076"/>
            <a:ext cx="9424031" cy="5025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Provide accurate real-time AQI predictions for various locations.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Integrate multiple data sources, including sensor data and meteorological information.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Implement machine learning models to enhance prediction accuracy.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Develop a user-friendly interface for real-time AQI monitoring and alerts.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Enable data-driven decision-making for public health and safety.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Facilitate continuous system improvement through feedback and model updates.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Support scalability for broader geographical coverage.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FFFFFF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8588060"/>
            <a:ext cx="4967787" cy="47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Objective</a:t>
            </a:r>
          </a:p>
        </p:txBody>
      </p:sp>
      <p:sp>
        <p:nvSpPr>
          <p:cNvPr id="6" name="AutoShape 6"/>
          <p:cNvSpPr/>
          <p:nvPr/>
        </p:nvSpPr>
        <p:spPr>
          <a:xfrm>
            <a:off x="1028700" y="9248775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4068443" y="818796"/>
            <a:ext cx="319085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Slide 03</a:t>
            </a:r>
          </a:p>
        </p:txBody>
      </p:sp>
      <p:sp>
        <p:nvSpPr>
          <p:cNvPr id="8" name="AutoShape 8"/>
          <p:cNvSpPr/>
          <p:nvPr/>
        </p:nvSpPr>
        <p:spPr>
          <a:xfrm>
            <a:off x="14068443" y="1479511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3563371" y="8847151"/>
            <a:ext cx="3695929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@reallygreatsite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8775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4068443" y="1479511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5240504"/>
            <a:ext cx="7894268" cy="2726570"/>
            <a:chOff x="0" y="0"/>
            <a:chExt cx="1223029" cy="4224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3029" cy="422417"/>
            </a:xfrm>
            <a:custGeom>
              <a:avLst/>
              <a:gdLst/>
              <a:ahLst/>
              <a:cxnLst/>
              <a:rect l="l" t="t" r="r" b="b"/>
              <a:pathLst>
                <a:path w="1223029" h="422417">
                  <a:moveTo>
                    <a:pt x="0" y="0"/>
                  </a:moveTo>
                  <a:lnTo>
                    <a:pt x="1223029" y="0"/>
                  </a:lnTo>
                  <a:lnTo>
                    <a:pt x="1223029" y="422417"/>
                  </a:lnTo>
                  <a:lnTo>
                    <a:pt x="0" y="422417"/>
                  </a:lnTo>
                  <a:close/>
                </a:path>
              </a:pathLst>
            </a:custGeom>
            <a:blipFill>
              <a:blip r:embed="rId2"/>
              <a:stretch>
                <a:fillRect t="-31430" b="-31430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028700" y="2426417"/>
            <a:ext cx="7202300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Model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8588060"/>
            <a:ext cx="4967787" cy="47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Model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068443" y="818796"/>
            <a:ext cx="319085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Slide 05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18407" y="4177313"/>
            <a:ext cx="7202300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Classification Model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05852" y="4780069"/>
            <a:ext cx="6665609" cy="358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Classification models are a type of machine learning algorithm used to predict categorical outcomes. These models categorize data points into predefined classes or labels.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8775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4068443" y="1479511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5240504"/>
            <a:ext cx="7894268" cy="2726570"/>
            <a:chOff x="0" y="0"/>
            <a:chExt cx="1223029" cy="4224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3029" cy="422417"/>
            </a:xfrm>
            <a:custGeom>
              <a:avLst/>
              <a:gdLst/>
              <a:ahLst/>
              <a:cxnLst/>
              <a:rect l="l" t="t" r="r" b="b"/>
              <a:pathLst>
                <a:path w="1223029" h="422417">
                  <a:moveTo>
                    <a:pt x="0" y="0"/>
                  </a:moveTo>
                  <a:lnTo>
                    <a:pt x="1223029" y="0"/>
                  </a:lnTo>
                  <a:lnTo>
                    <a:pt x="1223029" y="422417"/>
                  </a:lnTo>
                  <a:lnTo>
                    <a:pt x="0" y="422417"/>
                  </a:lnTo>
                  <a:close/>
                </a:path>
              </a:pathLst>
            </a:custGeom>
            <a:blipFill>
              <a:blip r:embed="rId2"/>
              <a:stretch>
                <a:fillRect t="-31430" b="-31430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028700" y="2426417"/>
            <a:ext cx="7202300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Model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8588060"/>
            <a:ext cx="4967787" cy="47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Model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068443" y="818796"/>
            <a:ext cx="319085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Slide 06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63723" y="4159401"/>
            <a:ext cx="6743700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Regression Model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878083" y="4206407"/>
            <a:ext cx="7970006" cy="418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Regression models are statistical models used to predict a continuous outcome variable based on one or more predictor variables. They are widely used in various fields, including economics, finance, marketing, and social sciences.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8775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4068443" y="1479511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5240504"/>
            <a:ext cx="7894268" cy="2726570"/>
            <a:chOff x="0" y="0"/>
            <a:chExt cx="1223029" cy="4224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3029" cy="422417"/>
            </a:xfrm>
            <a:custGeom>
              <a:avLst/>
              <a:gdLst/>
              <a:ahLst/>
              <a:cxnLst/>
              <a:rect l="l" t="t" r="r" b="b"/>
              <a:pathLst>
                <a:path w="1223029" h="422417">
                  <a:moveTo>
                    <a:pt x="0" y="0"/>
                  </a:moveTo>
                  <a:lnTo>
                    <a:pt x="1223029" y="0"/>
                  </a:lnTo>
                  <a:lnTo>
                    <a:pt x="1223029" y="422417"/>
                  </a:lnTo>
                  <a:lnTo>
                    <a:pt x="0" y="422417"/>
                  </a:lnTo>
                  <a:close/>
                </a:path>
              </a:pathLst>
            </a:custGeom>
            <a:blipFill>
              <a:blip r:embed="rId2"/>
              <a:stretch>
                <a:fillRect t="-31430" b="-31430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028700" y="2426417"/>
            <a:ext cx="7202300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Model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8588060"/>
            <a:ext cx="4967787" cy="47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Model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068443" y="818796"/>
            <a:ext cx="319085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Slide 07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4106811"/>
            <a:ext cx="4823520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Prophet Model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878083" y="4206407"/>
            <a:ext cx="6887150" cy="418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Prophet is a forecasting procedure developed by Facebook's Core Data Science team. It's designed to be fast and provide automated forecasts that can be tuned by data scientists and analysts.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525358"/>
            <a:ext cx="9287433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0"/>
              </a:lnSpc>
            </a:pPr>
            <a:r>
              <a:rPr lang="en-US" sz="7204" dirty="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Libraries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8588060"/>
            <a:ext cx="4967787" cy="47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Libraries</a:t>
            </a:r>
          </a:p>
        </p:txBody>
      </p:sp>
      <p:sp>
        <p:nvSpPr>
          <p:cNvPr id="5" name="AutoShape 5"/>
          <p:cNvSpPr/>
          <p:nvPr/>
        </p:nvSpPr>
        <p:spPr>
          <a:xfrm>
            <a:off x="1028700" y="9248775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4068443" y="818796"/>
            <a:ext cx="319085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200"/>
              </a:lnSpc>
              <a:spcBef>
                <a:spcPct val="0"/>
              </a:spcBef>
            </a:pPr>
            <a:r>
              <a:rPr lang="en-US" sz="3200" spc="-96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Slide 08</a:t>
            </a:r>
          </a:p>
        </p:txBody>
      </p:sp>
      <p:sp>
        <p:nvSpPr>
          <p:cNvPr id="7" name="AutoShape 7"/>
          <p:cNvSpPr/>
          <p:nvPr/>
        </p:nvSpPr>
        <p:spPr>
          <a:xfrm>
            <a:off x="14068443" y="1479511"/>
            <a:ext cx="3190857" cy="0"/>
          </a:xfrm>
          <a:prstGeom prst="line">
            <a:avLst/>
          </a:prstGeom>
          <a:ln w="19050" cap="flat">
            <a:solidFill>
              <a:srgbClr val="ADF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468610" y="3458166"/>
            <a:ext cx="5981402" cy="4883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numpy</a:t>
            </a: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pandas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matplotlib.pyplot</a:t>
            </a: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seaborn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RandomForestRegressor</a:t>
            </a: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Train_test_split</a:t>
            </a: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LabelEncoder</a:t>
            </a: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Prophet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05900" y="3458166"/>
            <a:ext cx="4505474" cy="549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Flask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pandas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joblib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prophet</a:t>
            </a:r>
          </a:p>
          <a:p>
            <a:pPr marL="824229" lvl="1" indent="-457200" algn="l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en-US" sz="33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matplotlib.pyplot</a:t>
            </a:r>
            <a:endParaRPr lang="en-US" sz="33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io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base64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os</a:t>
            </a: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datetime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435</Words>
  <Application>Microsoft Office PowerPoint</Application>
  <PresentationFormat>Custom</PresentationFormat>
  <Paragraphs>80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Helvetica World Bold</vt:lpstr>
      <vt:lpstr>Canva Sans</vt:lpstr>
      <vt:lpstr>Mokoto</vt:lpstr>
      <vt:lpstr>Calibri</vt:lpstr>
      <vt:lpstr>Canva Sans Bold</vt:lpstr>
      <vt:lpstr>Helvetica World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aqi prediction system</dc:title>
  <cp:lastModifiedBy>Hawana Tamang</cp:lastModifiedBy>
  <cp:revision>5</cp:revision>
  <dcterms:created xsi:type="dcterms:W3CDTF">2006-08-16T00:00:00Z</dcterms:created>
  <dcterms:modified xsi:type="dcterms:W3CDTF">2024-08-23T03:17:45Z</dcterms:modified>
  <dc:identifier>DAGOf-BuI4E</dc:identifier>
</cp:coreProperties>
</file>

<file path=docProps/thumbnail.jpeg>
</file>